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61;&#1080;&#1084;&#1080;&#1103;\&#1056;&#1072;&#1073;&#1086;&#1095;&#1080;&#1081;%20&#1089;&#1090;&#1086;&#1083;\Nachalo_CHto_nasha_zhyzn_-_igra_-_CHto_Gde_Kogda_(iPlayer.fm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61;&#1080;&#1084;&#1080;&#1103;\&#1056;&#1072;&#1073;&#1086;&#1095;&#1080;&#1081;%20&#1089;&#1090;&#1086;&#1083;\Muzyka_iz_programmy_CHto_Gde_Kogda_-_Quickstep_(iPlayer.fm)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61;&#1080;&#1084;&#1080;&#1103;\&#1056;&#1072;&#1073;&#1086;&#1095;&#1080;&#1081;%20&#1089;&#1090;&#1086;&#1083;\CHto_Gde_Kogda_-_muzyka_pobedy_(iPlayer.fm).mp3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61;&#1080;&#1084;&#1080;&#1103;\&#1056;&#1072;&#1073;&#1086;&#1095;&#1080;&#1081;%20&#1089;&#1090;&#1086;&#1083;\&#1082;&#1086;&#1085;&#1077;&#1094;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822" y="5867400"/>
            <a:ext cx="8663578" cy="707886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sz="39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ЯРМАРКА ХИМИЧЕСКИХ ЗНАНИЙ</a:t>
            </a:r>
            <a:endParaRPr lang="ru-RU" sz="39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Nachalo_CHto_nasha_zhyzn_-_igra_-_CHto_Gde_Kogd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791200" y="381000"/>
            <a:ext cx="304800" cy="30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0200" y="228600"/>
            <a:ext cx="3557833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Составители игры: </a:t>
            </a:r>
          </a:p>
          <a:p>
            <a:r>
              <a:rPr lang="ru-RU" dirty="0" smtClean="0"/>
              <a:t>Вакуленко З. П. МБОУ </a:t>
            </a:r>
            <a:r>
              <a:rPr lang="ru-RU" i="1" dirty="0" smtClean="0"/>
              <a:t>СОШ №31</a:t>
            </a:r>
          </a:p>
          <a:p>
            <a:r>
              <a:rPr lang="ru-RU" dirty="0" err="1" smtClean="0"/>
              <a:t>Шарова</a:t>
            </a:r>
            <a:r>
              <a:rPr lang="ru-RU" dirty="0" smtClean="0"/>
              <a:t> А.Ю. МБОУ СОШ № 9</a:t>
            </a:r>
          </a:p>
          <a:p>
            <a:r>
              <a:rPr lang="ru-RU" dirty="0" err="1" smtClean="0"/>
              <a:t>Шульпина</a:t>
            </a:r>
            <a:r>
              <a:rPr lang="ru-RU" dirty="0" smtClean="0"/>
              <a:t> О. Ю. МБОУ СОШ № 76 </a:t>
            </a:r>
          </a:p>
          <a:p>
            <a:r>
              <a:rPr lang="ru-RU" dirty="0" smtClean="0"/>
              <a:t>г</a:t>
            </a:r>
            <a:r>
              <a:rPr lang="ru-RU" dirty="0" smtClean="0"/>
              <a:t>. Нижний Новгород, 2014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09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457200"/>
            <a:ext cx="35269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Comic Sans MS" pitchFamily="66" charset="0"/>
              </a:rPr>
              <a:t>БУДЕМ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omic Sans MS" pitchFamily="66" charset="0"/>
              </a:rPr>
              <a:t> ЗНАКОМЫ</a:t>
            </a:r>
            <a:endParaRPr lang="ru-RU" sz="4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5867400"/>
            <a:ext cx="2409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</a:rPr>
              <a:t>Колба удачи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pic>
        <p:nvPicPr>
          <p:cNvPr id="6" name="Muzyka_iz_programmy_CHto_Gde_Kogda_-_Quickstep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058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508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cument" descr="Упаковочная бумага"/>
          <p:cNvSpPr>
            <a:spLocks noEditPoints="1" noChangeArrowheads="1"/>
          </p:cNvSpPr>
          <p:nvPr/>
        </p:nvSpPr>
        <p:spPr bwMode="auto">
          <a:xfrm>
            <a:off x="4430054" y="3505200"/>
            <a:ext cx="4713946" cy="17526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FF9900"/>
            </a:outerShdw>
          </a:effectLst>
        </p:spPr>
        <p:txBody>
          <a:bodyPr/>
          <a:lstStyle/>
          <a:p>
            <a:pPr eaLnBrk="0" hangingPunct="0"/>
            <a:r>
              <a:rPr lang="ru-RU" sz="3600" b="1" i="1" dirty="0" smtClean="0">
                <a:latin typeface="Times New Roman" pitchFamily="18" charset="0"/>
              </a:rPr>
              <a:t>4. Лабораторное оборудование</a:t>
            </a:r>
            <a:endParaRPr lang="ru-RU" sz="3600" b="1" i="1" dirty="0">
              <a:latin typeface="Times New Roman" pitchFamily="18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0" y="3124200"/>
            <a:ext cx="4284662" cy="1143000"/>
            <a:chOff x="512" y="624"/>
            <a:chExt cx="2112" cy="211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Document" descr="Упаковочная бумага"/>
            <p:cNvSpPr>
              <a:spLocks noEditPoints="1" noChangeArrowheads="1"/>
            </p:cNvSpPr>
            <p:nvPr/>
          </p:nvSpPr>
          <p:spPr bwMode="auto">
            <a:xfrm>
              <a:off x="512" y="624"/>
              <a:ext cx="2112" cy="2112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FF9900"/>
              </a:outerShdw>
            </a:effectLst>
          </p:spPr>
          <p:txBody>
            <a:bodyPr/>
            <a:lstStyle/>
            <a:p>
              <a:pPr eaLnBrk="0" hangingPunct="0"/>
              <a:r>
                <a:rPr lang="ru-RU" sz="3600" b="1" i="1" dirty="0" smtClean="0">
                  <a:latin typeface="Times New Roman" pitchFamily="18" charset="0"/>
                </a:rPr>
                <a:t>3.Расчетный 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769" y="756"/>
              <a:ext cx="1663" cy="1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000" i="1" dirty="0">
                <a:latin typeface="Georgia" pitchFamily="18" charset="0"/>
              </a:endParaRPr>
            </a:p>
          </p:txBody>
        </p: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990600" y="1981200"/>
            <a:ext cx="6867226" cy="1147871"/>
            <a:chOff x="-953" y="756"/>
            <a:chExt cx="3385" cy="212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2" name="Document" descr="Упаковочная бумага"/>
            <p:cNvSpPr>
              <a:spLocks noEditPoints="1" noChangeArrowheads="1"/>
            </p:cNvSpPr>
            <p:nvPr/>
          </p:nvSpPr>
          <p:spPr bwMode="auto">
            <a:xfrm>
              <a:off x="-953" y="765"/>
              <a:ext cx="3343" cy="2112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FF9900"/>
              </a:outerShdw>
            </a:effectLst>
          </p:spPr>
          <p:txBody>
            <a:bodyPr/>
            <a:lstStyle/>
            <a:p>
              <a:pPr eaLnBrk="0" hangingPunct="0"/>
              <a:r>
                <a:rPr lang="ru-RU" sz="3600" b="1" i="1" dirty="0" smtClean="0">
                  <a:latin typeface="Times New Roman" pitchFamily="18" charset="0"/>
                </a:rPr>
                <a:t>2.Химический калейдоскоп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769" y="756"/>
              <a:ext cx="1663" cy="1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000" i="1" dirty="0">
                <a:latin typeface="Georgia" pitchFamily="18" charset="0"/>
              </a:endParaRPr>
            </a:p>
          </p:txBody>
        </p: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381000" y="990600"/>
            <a:ext cx="4284662" cy="990600"/>
            <a:chOff x="512" y="624"/>
            <a:chExt cx="2112" cy="2112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" name="Document" descr="Упаковочная бумага"/>
            <p:cNvSpPr>
              <a:spLocks noEditPoints="1" noChangeArrowheads="1"/>
            </p:cNvSpPr>
            <p:nvPr/>
          </p:nvSpPr>
          <p:spPr bwMode="auto">
            <a:xfrm>
              <a:off x="512" y="624"/>
              <a:ext cx="2112" cy="2112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FF9900"/>
              </a:outerShdw>
            </a:effectLst>
          </p:spPr>
          <p:txBody>
            <a:bodyPr/>
            <a:lstStyle/>
            <a:p>
              <a:pPr eaLnBrk="0" hangingPunct="0"/>
              <a:r>
                <a:rPr lang="ru-RU" sz="3600" b="1" i="1" dirty="0" smtClean="0">
                  <a:latin typeface="Times New Roman" pitchFamily="18" charset="0"/>
                </a:rPr>
                <a:t>1. Разминка 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769" y="756"/>
              <a:ext cx="1663" cy="1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000" i="1" dirty="0">
                <a:latin typeface="Georgia" pitchFamily="18" charset="0"/>
              </a:endParaRPr>
            </a:p>
          </p:txBody>
        </p:sp>
      </p:grp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4343400" y="5486400"/>
            <a:ext cx="4288719" cy="1143000"/>
            <a:chOff x="512" y="624"/>
            <a:chExt cx="2114" cy="211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8" name="Document" descr="Упаковочная бумага"/>
            <p:cNvSpPr>
              <a:spLocks noEditPoints="1" noChangeArrowheads="1"/>
            </p:cNvSpPr>
            <p:nvPr/>
          </p:nvSpPr>
          <p:spPr bwMode="auto">
            <a:xfrm>
              <a:off x="512" y="624"/>
              <a:ext cx="2112" cy="2112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FF9900"/>
              </a:outerShdw>
            </a:effectLst>
          </p:spPr>
          <p:txBody>
            <a:bodyPr/>
            <a:lstStyle/>
            <a:p>
              <a:pPr eaLnBrk="0" hangingPunct="0"/>
              <a:r>
                <a:rPr lang="ru-RU" sz="3600" b="1" i="1" smtClean="0">
                  <a:latin typeface="Times New Roman" pitchFamily="18" charset="0"/>
                </a:rPr>
                <a:t>   6.Финальный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963" y="906"/>
              <a:ext cx="1663" cy="1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000" i="1" dirty="0">
                <a:latin typeface="Georgia" pitchFamily="18" charset="0"/>
              </a:endParaRPr>
            </a:p>
          </p:txBody>
        </p:sp>
      </p:grpSp>
      <p:grpSp>
        <p:nvGrpSpPr>
          <p:cNvPr id="20" name="Group 4"/>
          <p:cNvGrpSpPr>
            <a:grpSpLocks/>
          </p:cNvGrpSpPr>
          <p:nvPr/>
        </p:nvGrpSpPr>
        <p:grpSpPr bwMode="auto">
          <a:xfrm>
            <a:off x="0" y="4495800"/>
            <a:ext cx="4284662" cy="1143000"/>
            <a:chOff x="512" y="624"/>
            <a:chExt cx="2112" cy="211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1" name="Document" descr="Упаковочная бумага"/>
            <p:cNvSpPr>
              <a:spLocks noEditPoints="1" noChangeArrowheads="1"/>
            </p:cNvSpPr>
            <p:nvPr/>
          </p:nvSpPr>
          <p:spPr bwMode="auto">
            <a:xfrm>
              <a:off x="512" y="624"/>
              <a:ext cx="2112" cy="2112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FF9900"/>
              </a:outerShdw>
            </a:effectLst>
          </p:spPr>
          <p:txBody>
            <a:bodyPr/>
            <a:lstStyle/>
            <a:p>
              <a:pPr eaLnBrk="0" hangingPunct="0"/>
              <a:r>
                <a:rPr lang="ru-RU" sz="3600" b="1" i="1" dirty="0" smtClean="0">
                  <a:latin typeface="Times New Roman" pitchFamily="18" charset="0"/>
                </a:rPr>
                <a:t>5.Черный ящик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769" y="756"/>
              <a:ext cx="1663" cy="1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2000" i="1" dirty="0">
                <a:latin typeface="Georgia" pitchFamily="18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524000" y="228600"/>
            <a:ext cx="6171882" cy="707886"/>
          </a:xfrm>
          <a:prstGeom prst="rect">
            <a:avLst/>
          </a:prstGeom>
          <a:solidFill>
            <a:srgbClr val="003399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omic Sans MS" pitchFamily="66" charset="0"/>
              </a:rPr>
              <a:t>ПРОГРАММА ЯРМАРКИ</a:t>
            </a:r>
            <a:endParaRPr lang="ru-RU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050" name="Picture 2" descr="D:\Мои документы\Мамина папка\методика химии\Оформление\картинки химия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914400"/>
            <a:ext cx="1143000" cy="1148102"/>
          </a:xfrm>
          <a:prstGeom prst="rect">
            <a:avLst/>
          </a:prstGeom>
          <a:noFill/>
        </p:spPr>
      </p:pic>
      <p:pic>
        <p:nvPicPr>
          <p:cNvPr id="31" name="Picture 2" descr="D:\Мои документы\Мамина папка\методика химии\Оформление\картинки химия\science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5775" y="3810000"/>
            <a:ext cx="1218225" cy="133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:\Мои документы\Мамина папка\методика химии\Оформление\картинки химия\u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1828800"/>
            <a:ext cx="1981200" cy="1342572"/>
          </a:xfrm>
          <a:prstGeom prst="rect">
            <a:avLst/>
          </a:prstGeom>
          <a:noFill/>
        </p:spPr>
      </p:pic>
      <p:pic>
        <p:nvPicPr>
          <p:cNvPr id="2052" name="Picture 4" descr="D:\Мои документы\Мамина папка\методика химии\Оформление\картинки химия\god_x1imii.jpg"/>
          <p:cNvPicPr>
            <a:picLocks noChangeAspect="1" noChangeArrowheads="1"/>
          </p:cNvPicPr>
          <p:nvPr/>
        </p:nvPicPr>
        <p:blipFill>
          <a:blip r:embed="rId7"/>
          <a:srcRect l="60068" t="6250" r="2496" b="3418"/>
          <a:stretch>
            <a:fillRect/>
          </a:stretch>
        </p:blipFill>
        <p:spPr bwMode="auto">
          <a:xfrm>
            <a:off x="3048000" y="2819400"/>
            <a:ext cx="1357313" cy="1447800"/>
          </a:xfrm>
          <a:prstGeom prst="rect">
            <a:avLst/>
          </a:prstGeom>
          <a:noFill/>
          <a:ln w="28575">
            <a:noFill/>
          </a:ln>
        </p:spPr>
      </p:pic>
      <p:pic>
        <p:nvPicPr>
          <p:cNvPr id="34" name="Picture 2" descr="C:\Documents and Settings\user\Рабочий стол\b2bc9663357e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9000" y="4495800"/>
            <a:ext cx="1385729" cy="1230853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27" name="CHto_Gde_Kogda_-_muzyka_pobedy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83058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344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Documents and Settings\user\Рабочий стол\f1d0c77e951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8510"/>
          </a:xfrm>
          <a:prstGeom prst="rect">
            <a:avLst/>
          </a:prstGeom>
          <a:noFill/>
        </p:spPr>
      </p:pic>
      <p:pic>
        <p:nvPicPr>
          <p:cNvPr id="4" name="конец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2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60</Words>
  <PresentationFormat>Экран (4:3)</PresentationFormat>
  <Paragraphs>16</Paragraphs>
  <Slides>4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AVRORA</cp:lastModifiedBy>
  <cp:revision>13</cp:revision>
  <dcterms:modified xsi:type="dcterms:W3CDTF">2014-10-21T06:11:38Z</dcterms:modified>
</cp:coreProperties>
</file>